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3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6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9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8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7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8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8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F39E-2E9C-C242-8825-124CE923519A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46E8-343B-3345-91CE-E5318AC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7190-A5B5-864B-AE4F-01EDCAEDF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112" y="435429"/>
            <a:ext cx="6017079" cy="1638602"/>
          </a:xfrm>
        </p:spPr>
        <p:txBody>
          <a:bodyPr/>
          <a:lstStyle/>
          <a:p>
            <a:r>
              <a:rPr lang="en-US" sz="3600" dirty="0"/>
              <a:t>David Ripley’s </a:t>
            </a:r>
            <a:br>
              <a:rPr lang="en-US" sz="3600" dirty="0"/>
            </a:br>
            <a:r>
              <a:rPr lang="en-US" sz="6000" b="1" dirty="0">
                <a:latin typeface="+mn-lt"/>
              </a:rPr>
              <a:t>Eagle Project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1A33011-B9F3-A44A-8582-61AFD50EADB1}"/>
              </a:ext>
            </a:extLst>
          </p:cNvPr>
          <p:cNvSpPr txBox="1">
            <a:spLocks/>
          </p:cNvSpPr>
          <p:nvPr/>
        </p:nvSpPr>
        <p:spPr>
          <a:xfrm>
            <a:off x="857249" y="2569030"/>
            <a:ext cx="5296807" cy="52446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Project Description:</a:t>
            </a:r>
          </a:p>
          <a:p>
            <a:pPr algn="l"/>
            <a:r>
              <a:rPr lang="en-US" dirty="0"/>
              <a:t>We will be constructing 8 wooden benches for the church. I am looking for 12 volunteers, with at least 3 scouts who are at least 14 or older (for power tools).</a:t>
            </a:r>
          </a:p>
          <a:p>
            <a:pPr algn="l"/>
            <a:endParaRPr lang="en-US" dirty="0"/>
          </a:p>
          <a:p>
            <a:pPr algn="l"/>
            <a:r>
              <a:rPr lang="en-US" b="1" dirty="0"/>
              <a:t>Date: </a:t>
            </a:r>
            <a:r>
              <a:rPr lang="en-US" dirty="0"/>
              <a:t>February 22, 2020</a:t>
            </a:r>
            <a:endParaRPr lang="en-US" b="1" dirty="0"/>
          </a:p>
          <a:p>
            <a:pPr algn="l"/>
            <a:r>
              <a:rPr lang="en-US" b="1" dirty="0"/>
              <a:t>Time: </a:t>
            </a:r>
            <a:r>
              <a:rPr lang="en-US" dirty="0"/>
              <a:t>10am-2pm</a:t>
            </a:r>
          </a:p>
          <a:p>
            <a:pPr algn="l"/>
            <a:r>
              <a:rPr lang="en-US" b="1" dirty="0"/>
              <a:t>Location: </a:t>
            </a:r>
            <a:r>
              <a:rPr lang="en-US" dirty="0"/>
              <a:t>Unity Church parking lot</a:t>
            </a:r>
            <a:endParaRPr lang="en-US" b="1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Please bring: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Water bottle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Work gloves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Dress for weather (we will be outside for most of the day)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i="1"/>
              <a:t>**Pizza </a:t>
            </a:r>
            <a:r>
              <a:rPr lang="en-US" i="1" dirty="0"/>
              <a:t>will </a:t>
            </a:r>
            <a:r>
              <a:rPr lang="en-US" i="1"/>
              <a:t>be provided**</a:t>
            </a:r>
            <a:endParaRPr lang="en-US" i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195B7D-E536-A749-B5B3-CB0E0999B015}"/>
              </a:ext>
            </a:extLst>
          </p:cNvPr>
          <p:cNvSpPr/>
          <p:nvPr/>
        </p:nvSpPr>
        <p:spPr>
          <a:xfrm>
            <a:off x="514350" y="435429"/>
            <a:ext cx="6017079" cy="8273142"/>
          </a:xfrm>
          <a:prstGeom prst="rect">
            <a:avLst/>
          </a:prstGeom>
          <a:noFill/>
          <a:ln w="1143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E10E8-81BB-9041-945B-468025FEA4C6}"/>
              </a:ext>
            </a:extLst>
          </p:cNvPr>
          <p:cNvSpPr/>
          <p:nvPr/>
        </p:nvSpPr>
        <p:spPr>
          <a:xfrm>
            <a:off x="497112" y="7614804"/>
            <a:ext cx="59998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C00000"/>
                </a:solidFill>
              </a:rPr>
              <a:t>Please RSVP at sign-up genius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b="1" i="1" dirty="0" err="1">
                <a:solidFill>
                  <a:srgbClr val="C00000"/>
                </a:solidFill>
              </a:rPr>
              <a:t>www.signupgenius.com</a:t>
            </a:r>
            <a:r>
              <a:rPr lang="en-US" b="1" i="1" dirty="0">
                <a:solidFill>
                  <a:srgbClr val="C00000"/>
                </a:solidFill>
              </a:rPr>
              <a:t>/go/904094EACAB2DA5FD0-david 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ADF6AA-A6ED-DF4D-BF31-FD5FD8E3F8C6}"/>
              </a:ext>
            </a:extLst>
          </p:cNvPr>
          <p:cNvCxnSpPr/>
          <p:nvPr/>
        </p:nvCxnSpPr>
        <p:spPr>
          <a:xfrm>
            <a:off x="857249" y="2233689"/>
            <a:ext cx="52968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539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99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David Ripley’s  Eagle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Ripley’s  Eagle Project</dc:title>
  <dc:creator>Susan Ripley</dc:creator>
  <cp:lastModifiedBy>Susan Ripley</cp:lastModifiedBy>
  <cp:revision>5</cp:revision>
  <cp:lastPrinted>2020-02-11T00:17:40Z</cp:lastPrinted>
  <dcterms:created xsi:type="dcterms:W3CDTF">2020-01-26T21:39:18Z</dcterms:created>
  <dcterms:modified xsi:type="dcterms:W3CDTF">2020-02-11T00:17:59Z</dcterms:modified>
</cp:coreProperties>
</file>